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0" r:id="rId5"/>
    <p:sldId id="262" r:id="rId6"/>
    <p:sldId id="259" r:id="rId7"/>
    <p:sldId id="263" r:id="rId8"/>
    <p:sldId id="264" r:id="rId9"/>
    <p:sldId id="265" r:id="rId10"/>
    <p:sldId id="266" r:id="rId11"/>
    <p:sldId id="258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0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6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60648"/>
            <a:ext cx="7704856" cy="917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«Колосок» общеразвивающего вида с приоритетным осуществлением художественно-эстетического развития воспитанников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Сукпак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муниципального района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Кызылский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кожуун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Республики Тыва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1D08B8"/>
                </a:solidFill>
                <a:latin typeface="Times New Roman" pitchFamily="18" charset="0"/>
                <a:cs typeface="Times New Roman" pitchFamily="18" charset="0"/>
              </a:rPr>
              <a:t>ВИЗИТНАЯ КАРТОЧКА </a:t>
            </a:r>
          </a:p>
          <a:p>
            <a:pPr algn="ctr"/>
            <a:r>
              <a:rPr lang="ru-RU" sz="2000" b="1" dirty="0" smtClean="0">
                <a:solidFill>
                  <a:srgbClr val="1D08B8"/>
                </a:solidFill>
                <a:latin typeface="Times New Roman" pitchFamily="18" charset="0"/>
                <a:cs typeface="Times New Roman" pitchFamily="18" charset="0"/>
              </a:rPr>
              <a:t>УЧАСТНИКА МУНИЦИПАЛЬНОГО ЭТАПА ВСЕРОССИЙСКОГО  КОНКУРСА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«ВОСПИТАТЕЛЬ ГОДА-2023»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1D08B8"/>
                </a:solidFill>
                <a:latin typeface="Times New Roman" pitchFamily="18" charset="0"/>
                <a:cs typeface="Times New Roman" pitchFamily="18" charset="0"/>
              </a:rPr>
              <a:t>«Я-ПЕДАГОГ»</a:t>
            </a:r>
          </a:p>
          <a:p>
            <a:pPr algn="ctr"/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Дортай-оол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Чойган-маа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Орлановна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01008"/>
            <a:ext cx="1656184" cy="2304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>
        <p:cut/>
      </p:transition>
    </mc:Choice>
    <mc:Fallback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536" y="260648"/>
            <a:ext cx="835292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Century Gothic" pitchFamily="34" charset="0"/>
              </a:rPr>
              <a:t>Творческая деятельность</a:t>
            </a:r>
          </a:p>
          <a:p>
            <a:endParaRPr lang="ru-RU" dirty="0" smtClean="0"/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Принимаю активное участие в жизни детского сада. Выступаю на утренниках, спортивных мероприятиях, музыкальных конкурсах.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708920"/>
            <a:ext cx="2932080" cy="24150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756" y="2042678"/>
            <a:ext cx="1861091" cy="33012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7" y="2180991"/>
            <a:ext cx="2699792" cy="2636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0" t="-1960" r="31214" b="8285"/>
          <a:stretch/>
        </p:blipFill>
        <p:spPr>
          <a:xfrm>
            <a:off x="395536" y="3950034"/>
            <a:ext cx="2098356" cy="26763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322" y="4061496"/>
            <a:ext cx="1923678" cy="25649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34" y="3693313"/>
            <a:ext cx="2067694" cy="28320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7" y="332656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успешной результативной работы я использую интеграцию содержания образовательных областей, индивидуализацию работы с детьми, социальное партнерство, вовлечение родителей в деятельность ДОУ.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3744416" cy="28803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348881"/>
            <a:ext cx="3058886" cy="20238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44" y="4581128"/>
            <a:ext cx="3312368" cy="2124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79512" y="188640"/>
            <a:ext cx="87129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D08B8"/>
                </a:solidFill>
                <a:latin typeface="Times New Roman" pitchFamily="18" charset="0"/>
                <a:cs typeface="Times New Roman" pitchFamily="18" charset="0"/>
              </a:rPr>
              <a:t>Большое внимание уделяю экологическому развитию детей. Для достижения задачи по формированию у воспитанников осознанно – правильного отношения к природе использую приемы проектирования, моделирования и решения логических задач, организации деятельности в уголке по экологическому воспитанию.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1D08B8"/>
                </a:solidFill>
                <a:latin typeface="Times New Roman" pitchFamily="18" charset="0"/>
                <a:cs typeface="Times New Roman" pitchFamily="18" charset="0"/>
              </a:rPr>
              <a:t>Большое значение в работе ДОУ имеют практические занятия по правила дорожного движения, по привитию детям навыков безопасного поведения на улице.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10" descr="C:\Users\User\Desktop\практика ХГУ сент-окт месяцц 2021г\ООП\важно!!!\группам уруглары 2020-2021г\ХОЛУЙ\IMG_20201029_153825.jpg"/>
          <p:cNvPicPr>
            <a:picLocks noChangeAspect="1" noChangeArrowheads="1"/>
          </p:cNvPicPr>
          <p:nvPr/>
        </p:nvPicPr>
        <p:blipFill rotWithShape="1">
          <a:blip r:embed="rId3" cstate="screen"/>
          <a:srcRect r="20687"/>
          <a:stretch/>
        </p:blipFill>
        <p:spPr bwMode="auto">
          <a:xfrm>
            <a:off x="2267744" y="4653136"/>
            <a:ext cx="1199352" cy="2016224"/>
          </a:xfrm>
          <a:prstGeom prst="rect">
            <a:avLst/>
          </a:prstGeom>
          <a:noFill/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85429"/>
            <a:ext cx="2736304" cy="205222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72817"/>
            <a:ext cx="3059832" cy="1872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323528" y="260648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творческая и очень эмоциональная личность. Мне хочется стать для своих малышей самым близким другом, хочется отдать им свои знания и умения, показать им как красив и приветлив окружающая среда в мире музыки.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3456384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546" y="1988840"/>
            <a:ext cx="2448272" cy="28486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2700299"/>
            <a:ext cx="3528392" cy="26729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352459"/>
            <a:ext cx="3202070" cy="24015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46" y="4646827"/>
            <a:ext cx="2828346" cy="2121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3528" y="260648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Особое внимание уделяю активному участию каждого ребенка в образовательной деятельности, развитию его воображения, логики мышления и фантазии.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User\Desktop\практика ХГУ сент-окт месяцц 2021г\ООП\важно!!!\группам уруглары 2020-2021г\2020-2021 ОСЕНЬ\IMG_20200922_09404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/>
          <a:srcRect r="20000"/>
          <a:stretch/>
        </p:blipFill>
        <p:spPr bwMode="auto">
          <a:xfrm>
            <a:off x="6300192" y="2076530"/>
            <a:ext cx="1944216" cy="324036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754" y="2868618"/>
            <a:ext cx="2740492" cy="16561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8411" y="2248306"/>
            <a:ext cx="3227851" cy="2420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27584" y="396533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Century Gothic" pitchFamily="34" charset="0"/>
              </a:rPr>
              <a:t>    Мои воспитанники – 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Century Gothic" pitchFamily="34" charset="0"/>
              </a:rPr>
              <a:t>моя гордость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98" y="1716284"/>
            <a:ext cx="4325911" cy="24767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388" y="1772816"/>
            <a:ext cx="3960440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4" y="3894610"/>
            <a:ext cx="3114590" cy="24928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80" y="4365104"/>
            <a:ext cx="3059832" cy="22948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86"/>
          <a:stretch/>
        </p:blipFill>
        <p:spPr>
          <a:xfrm>
            <a:off x="3635896" y="3876622"/>
            <a:ext cx="2293005" cy="29020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1484784"/>
            <a:ext cx="842493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Работы прекрасней нет, как ни возьми,</a:t>
            </a:r>
          </a:p>
          <a:p>
            <a:pPr algn="ctr"/>
            <a:endParaRPr lang="ru-RU" sz="1050" b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И в этом признаюсь я честно:</a:t>
            </a:r>
          </a:p>
          <a:p>
            <a:pPr algn="ctr"/>
            <a:endParaRPr lang="ru-RU" sz="1050" b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Мне интересно работать с детьми</a:t>
            </a:r>
          </a:p>
          <a:p>
            <a:pPr algn="ctr"/>
            <a:endParaRPr lang="ru-RU" sz="1050" b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И детям со мной интересно!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76672"/>
            <a:ext cx="835292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entury Gothic" pitchFamily="34" charset="0"/>
              </a:rPr>
              <a:t>Визитная карточка</a:t>
            </a:r>
          </a:p>
          <a:p>
            <a:pPr algn="ctr"/>
            <a:endParaRPr lang="ru-RU" sz="16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Дата рождения: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06 июля 1985г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Занимаемая должность: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Стаж педагогической работы: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2,6 года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среднее профессиональное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Наименование учреждения: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Кызылское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училище искусств им.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А.Б.Чыргал-оола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2015 г.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Место работы: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МБДОУ д/с «Колосок» с.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Сукпак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муниципального района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Кызылский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кожуун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Республики Тыва.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04664"/>
            <a:ext cx="81369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entury Gothic" pitchFamily="34" charset="0"/>
              </a:rPr>
              <a:t>Мое педагогическое эссе</a:t>
            </a:r>
          </a:p>
          <a:p>
            <a:pPr algn="ctr"/>
            <a:endParaRPr lang="ru-RU" sz="24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земле каждый день рождается множество людей, но лишь единицы становятся знаменитыми. Возможно мне не суждено совершить подвиг, стать всемирно известной, сделать великое открытие или полететь в космос, мне это и не важно. Мне важно, чтобы люди доверяли мне самое дорогое, что у них есть – своих детей, которые вырастут и непременно внесут свой вклад во благо нашей Земли, а кто-то из них может станет знаменитым или даже совершит подвиг. А я буду знать, что в этом есть  и моя заслуга, так как я вложила в каждого своего воспитанника свой труд, частичку своей души и сердца.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04664"/>
            <a:ext cx="820891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Century Gothic" pitchFamily="34" charset="0"/>
              </a:rPr>
              <a:t>Мое педагогическое кредо</a:t>
            </a:r>
          </a:p>
          <a:p>
            <a:pPr algn="ctr"/>
            <a:endParaRPr lang="ru-RU" sz="16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«Пускай мне не суждено совершать подвиг, но я горжусь тем, что мне доверили самое дорогое – своих детей».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404664"/>
            <a:ext cx="813690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entury Gothic" pitchFamily="34" charset="0"/>
              </a:rPr>
              <a:t>Мой принцип работы</a:t>
            </a:r>
          </a:p>
          <a:p>
            <a:pPr algn="ctr"/>
            <a:endParaRPr lang="ru-RU" sz="16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быть назойливой: у каждого свой мир интересов и увлечений;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Детям больше самостоятельности и право выбора;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Уметь вставить на позицию ребенка, видеть в нем личность, индивидуальность.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32656"/>
            <a:ext cx="813690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entury Gothic" pitchFamily="34" charset="0"/>
              </a:rPr>
              <a:t>Почему мне нравится работать в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entury Gothic" pitchFamily="34" charset="0"/>
              </a:rPr>
              <a:t>детском саду?</a:t>
            </a:r>
          </a:p>
          <a:p>
            <a:pPr algn="ctr"/>
            <a:endParaRPr lang="ru-RU" sz="2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могу быть нужной и полезной детям. Я пытаюсь помочь маленьким детям войти в мир знаний.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864" y="2990322"/>
            <a:ext cx="2363755" cy="17728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79263"/>
            <a:ext cx="2625756" cy="3501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2348880"/>
            <a:ext cx="2905845" cy="3212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55" y="5185893"/>
            <a:ext cx="3010851" cy="1388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04664"/>
            <a:ext cx="813690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entury Gothic" pitchFamily="34" charset="0"/>
              </a:rPr>
              <a:t>Участие в инновационной деятельности</a:t>
            </a:r>
          </a:p>
          <a:p>
            <a:pPr algn="ctr"/>
            <a:endParaRPr lang="ru-RU" sz="16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Применение ИКТ в образовательном процессе.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в творческих педагогических конкурсах, семинарах.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Разработка и реализация педагогических проектов.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в разработке в основной общеобразовательной программы дошкольного образования ДОУ в соответствии с ФГОС.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Самообразование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Нетрадиционные формы работы с родителями.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32656"/>
            <a:ext cx="806489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Century Gothic" pitchFamily="34" charset="0"/>
              </a:rPr>
              <a:t>Работа с родителями</a:t>
            </a:r>
          </a:p>
          <a:p>
            <a:pPr algn="ctr"/>
            <a:endParaRPr lang="ru-RU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Беседы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Консультации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Анкетирование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Совместные праздники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Участие в конкурсах рисунков и поделок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Участие в благоустройстве территории ДОУ.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32656"/>
            <a:ext cx="820891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Century Gothic" pitchFamily="34" charset="0"/>
              </a:rPr>
              <a:t>Главная цель моей работы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-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гармоничное развитие детей и их успешная социализация в обществе. Для достижения этой цели я не боюсь применять разнообразные инновационные формы и методы работы. О воспитании детей добрыми и дружественными следует задумываться уже сейчас, пока они еще маленькие. Ведь всё, чему они научатся, обязательно отразится на их будущей жизни.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270</TotalTime>
  <Words>521</Words>
  <Application>Microsoft Office PowerPoint</Application>
  <PresentationFormat>Экран (4:3)</PresentationFormat>
  <Paragraphs>98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Century Gothic</vt:lpstr>
      <vt:lpstr>Franklin Gothic Book</vt:lpstr>
      <vt:lpstr>Franklin Gothic Medium</vt:lpstr>
      <vt:lpstr>Monotype Corsiva</vt:lpstr>
      <vt:lpstr>Times New Roman</vt:lpstr>
      <vt:lpstr>Wingdings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66</cp:revision>
  <dcterms:created xsi:type="dcterms:W3CDTF">2022-02-18T13:54:43Z</dcterms:created>
  <dcterms:modified xsi:type="dcterms:W3CDTF">2023-02-10T15:26:30Z</dcterms:modified>
</cp:coreProperties>
</file>