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8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3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5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8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8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0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8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9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0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192E-D150-4593-95A4-54CE847520F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DC06-5A0B-4469-BE96-AA5A6E46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ar.info/" TargetMode="External"/><Relationship Id="rId7" Type="http://schemas.openxmlformats.org/officeDocument/2006/relationships/hyperlink" Target="http://www.poznayka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r-np.ru/taxonomy/term/548" TargetMode="External"/><Relationship Id="rId5" Type="http://schemas.openxmlformats.org/officeDocument/2006/relationships/hyperlink" Target="https://solnet.ee/" TargetMode="External"/><Relationship Id="rId4" Type="http://schemas.openxmlformats.org/officeDocument/2006/relationships/hyperlink" Target="https://pochemu4ka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45094" y="362857"/>
            <a:ext cx="7620000" cy="6495143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«Колосок» общеразвивающего вида с приоритетным осуществлением художественно-эстетического развития воспитанников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Сукпак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муниципального района «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» Республики Тыва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УЧАСТНИКА МУНИЦИПАЛЬНОГО ЭТАПА ВСЕРОССИЙСКОГО КОНКУРСА</a:t>
            </a:r>
          </a:p>
          <a:p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 – 2023»</a:t>
            </a: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Дортай-оол</a:t>
            </a:r>
            <a:r>
              <a:rPr lang="ru-RU" sz="6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Чойган-маа</a:t>
            </a:r>
            <a:r>
              <a:rPr lang="ru-RU" sz="6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Орлановна</a:t>
            </a:r>
            <a:r>
              <a:rPr lang="ru-RU" sz="6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endParaRPr lang="ru-RU" sz="6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06" y="3279913"/>
            <a:ext cx="1584176" cy="22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участия в конкурсах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78143"/>
              </p:ext>
            </p:extLst>
          </p:nvPr>
        </p:nvGraphicFramePr>
        <p:xfrm>
          <a:off x="449943" y="1161143"/>
          <a:ext cx="11466285" cy="49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799"/>
                <a:gridCol w="1772566"/>
                <a:gridCol w="2013920"/>
              </a:tblGrid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конкурса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095248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 конкурс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«Здравствуй новый год»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 степень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095248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«Лучшее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открытое занятие» в номинации «Лучший педагог эрудит»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095248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республиканский конкурс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«Праздничный калейдоскоп» 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095248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  в конкурсе «Воспитатель года – 2020»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84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2171"/>
            <a:ext cx="10515600" cy="1008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личного сайта в социальной сети работников образования https://nsportal.ru.........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творческих педагогических конкурсах, семинарах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показы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8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Оформление материалов по различным направлениям деятельности, с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использованием программ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Office,Word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разработки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планов и конспектов НОД, различного вида мероприятий, консультаций для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Создание презентаций в программе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для повышения эффективности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с детьми и педагогической компетенции 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родителей в процессе проведения родительских собраний, праздничных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Использование презентаций и детских анимационных фильмов с целью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информационного и научно-педагогического сопровождения образовательного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процесса в группе, в подборе дополнительного познавательно – иллюстративного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Оформление стендов, буклетов и визитной карточки группы.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Знакомство с периодикой, общения с коллегами, обмен опытом.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Размещение собственных методических разработок, публикаций, материалов в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сети Интернет. https://nsportal.ru...................................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Принимаю участие в Интернет - сообществах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88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Сайты, ссылки которые я часто использую в своей работе: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http://www.zonar.info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 "Оригами - Мир своими руками". Сайт посвящён древнему искусству складывания фигурок из бумаги. Здесь вы найдете схемы и видео схем складывания оригами.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http://pochemu4ka.ru/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 Детский портал «Почемучка». На сайте можно найти много интересного и увлекательного.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http://www.solnet.ee/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Детский портал «Солнышко». Много интересного материала для родителей, детей и педагогов.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http://eor-np.ru/taxonomy/term/548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Электронные образовательные ресурсы по тематике дошкольного образования: безопасность, коммуникация, познание, художественное творчество);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http://www.poznayka.ru/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 Сайт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Детский сайт для родителей. Вашего ребёнка ждут развивающие игры, раскраски, аппликации и многое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7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Уважаемые коллеги!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По всем вопросам Вы можете обращаться на адрес электронной почты: </a:t>
            </a:r>
            <a:r>
              <a:rPr lang="en-US" sz="4400" b="1" i="1" u="sng" dirty="0" smtClean="0">
                <a:solidFill>
                  <a:srgbClr val="C00000"/>
                </a:solidFill>
              </a:rPr>
              <a:t>Dortayool@inbox.ru</a:t>
            </a:r>
            <a:r>
              <a:rPr lang="ru-RU" sz="4400" b="1" u="sng" dirty="0" smtClean="0">
                <a:solidFill>
                  <a:srgbClr val="C00000"/>
                </a:solidFill>
              </a:rPr>
              <a:t> </a:t>
            </a:r>
            <a:endParaRPr lang="ru-RU" sz="4400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 радостью отвечу на все интересующие Вас вопросы!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8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0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9943" y="290286"/>
            <a:ext cx="11074400" cy="6197600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Дортай-оол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Чойган-маа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Орлановна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06.07.1985 г.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среднее профессиональное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учебы: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Кызылское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училище искусств им.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Чыргал-оола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, 2015 г.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МБДОУ д/с «Колосок» 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Сукпак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музыкальный руководитель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общий 12 лет;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в данном учреждении 2,6 лет;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в занимаемой должности 2,6 лет.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Личный сайт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061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о повышение квалификации</a:t>
            </a:r>
            <a:endParaRPr lang="ru-RU" sz="5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75069"/>
              </p:ext>
            </p:extLst>
          </p:nvPr>
        </p:nvGraphicFramePr>
        <p:xfrm>
          <a:off x="1204685" y="1825625"/>
          <a:ext cx="1014911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279"/>
                <a:gridCol w="2537279"/>
                <a:gridCol w="2059241"/>
                <a:gridCol w="3015316"/>
              </a:tblGrid>
              <a:tr h="6108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1611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2021г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ИРНШ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«Проблема сохранения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развития тувинского языка в дошкольных учреждениях РТ»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1611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Январь, 2018г ТИРО и ПК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«Преемственность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НОО и ДО в условиях ФГОС на основе событийного подхода»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726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Апрель, 2021 г ГАО УДПО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«Оказание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первой помощи пострадавшему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3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об аттестации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09384"/>
              </p:ext>
            </p:extLst>
          </p:nvPr>
        </p:nvGraphicFramePr>
        <p:xfrm>
          <a:off x="838200" y="1825625"/>
          <a:ext cx="10515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 аттестации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приказа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д/с «Колосок» </a:t>
                      </a:r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с.Сукпак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занимаемой должности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123-д от 24.05.2021 г.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8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награды</a:t>
            </a:r>
            <a:b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317523"/>
              </p:ext>
            </p:extLst>
          </p:nvPr>
        </p:nvGraphicFramePr>
        <p:xfrm>
          <a:off x="406399" y="1161143"/>
          <a:ext cx="11538857" cy="498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44"/>
                <a:gridCol w="10479313"/>
              </a:tblGrid>
              <a:tr h="4265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6517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 Всероссийского творческого конкурса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номинациях: конкурс рисунков и новогодних костюмов «Здравствуй Новый год»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62411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за подготовку призеров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муниципальном  конкурсе  «Надежда»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6787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за подготовку воспитанника занявший 2 место в муниципальном заочном конкурсе чтецов «Зимушка-зима»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6787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 в конкурсе «Лучшее открытое занятие -2021» в номинации «Лучший педагог – эрудит»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6787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участие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внутрисадовском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конкурсе «Воспитатель года – 2021» в номинации «Сердце отдаю детям»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6787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степени в конкурсе педагогического мастерства «Воспитатель года - 2023» МБДОУ д/с «Колосок»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с.Сукпак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34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и награды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649528"/>
              </p:ext>
            </p:extLst>
          </p:nvPr>
        </p:nvGraphicFramePr>
        <p:xfrm>
          <a:off x="319315" y="1363663"/>
          <a:ext cx="1162594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071"/>
                <a:gridCol w="9888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за подготовку участника в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конкурсе чтецов «Мамочка моя» занявший 2 место.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занявший 2 место в конкурсе «Лучшее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новогоднее оформление»  среди старших возрастных групп детского сада «Колосок»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подготовку призеров конкурса чтецов «Добрый друг детства»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4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6" y="242774"/>
            <a:ext cx="2944189" cy="3937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2539" r="4286" b="2011"/>
          <a:stretch/>
        </p:blipFill>
        <p:spPr>
          <a:xfrm>
            <a:off x="5139191" y="0"/>
            <a:ext cx="3353426" cy="4924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42" y="-91054"/>
            <a:ext cx="3429000" cy="4572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Заголовок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15471"/>
              </p:ext>
            </p:extLst>
          </p:nvPr>
        </p:nvGraphicFramePr>
        <p:xfrm>
          <a:off x="7520314" y="2507627"/>
          <a:ext cx="2990055" cy="41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7" imgW="4667220" imgH="6838860" progId="AcroExch.Document.DC">
                  <p:embed/>
                </p:oleObj>
              </mc:Choice>
              <mc:Fallback>
                <p:oleObj name="Acrobat Document" r:id="rId7" imgW="4667220" imgH="68388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20314" y="2507627"/>
                        <a:ext cx="2990055" cy="41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 b="1587"/>
          <a:stretch/>
        </p:blipFill>
        <p:spPr>
          <a:xfrm>
            <a:off x="2182700" y="2055813"/>
            <a:ext cx="3498225" cy="47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участия в работе методических объединений</a:t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32655"/>
              </p:ext>
            </p:extLst>
          </p:nvPr>
        </p:nvGraphicFramePr>
        <p:xfrm>
          <a:off x="464457" y="1825625"/>
          <a:ext cx="1142274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2"/>
                <a:gridCol w="6839905"/>
                <a:gridCol w="31894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музыкальных руководителей Управления образования МР «</a:t>
                      </a:r>
                      <a:r>
                        <a:rPr lang="ru-RU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Кызылский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Республики Тыва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0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участия в методической работе ДОУ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734327"/>
              </p:ext>
            </p:extLst>
          </p:nvPr>
        </p:nvGraphicFramePr>
        <p:xfrm>
          <a:off x="838200" y="1825625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педагогическом совете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Семинары-практикумы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показ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группы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66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585</Words>
  <Application>Microsoft Office PowerPoint</Application>
  <PresentationFormat>Широкоэкранный</PresentationFormat>
  <Paragraphs>126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Adobe Acrobat Document</vt:lpstr>
      <vt:lpstr>Презентация PowerPoint</vt:lpstr>
      <vt:lpstr>                                                         </vt:lpstr>
      <vt:lpstr>Данные о повышение квалификации</vt:lpstr>
      <vt:lpstr>Сведения об аттестации </vt:lpstr>
      <vt:lpstr> Поощрения и награды </vt:lpstr>
      <vt:lpstr>Поощрения и награды </vt:lpstr>
      <vt:lpstr>Презентация PowerPoint</vt:lpstr>
      <vt:lpstr> Карта участия в работе методических объединений </vt:lpstr>
      <vt:lpstr> Карта участия в методической работе ДОУ </vt:lpstr>
      <vt:lpstr>Карта участия в конкурсах </vt:lpstr>
      <vt:lpstr>Участие в инновационной деятельности </vt:lpstr>
      <vt:lpstr> Использование ИКТ  в образовательном процессе </vt:lpstr>
      <vt:lpstr> Сайты, ссылки которые я часто использую в своей работе: </vt:lpstr>
      <vt:lpstr> Обратная связь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</dc:creator>
  <cp:lastModifiedBy>User</cp:lastModifiedBy>
  <cp:revision>39</cp:revision>
  <dcterms:created xsi:type="dcterms:W3CDTF">2023-02-10T13:57:29Z</dcterms:created>
  <dcterms:modified xsi:type="dcterms:W3CDTF">2023-02-10T15:23:48Z</dcterms:modified>
</cp:coreProperties>
</file>